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66" r:id="rId4"/>
    <p:sldId id="258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52736-A347-4C96-81F3-343794760771}" type="datetimeFigureOut">
              <a:rPr lang="hr-HR" smtClean="0"/>
              <a:t>24.11.2016.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777A2-AB7F-46F1-8268-4FF37719B1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76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37C9F4-5119-4107-B290-058613976B84}" type="slidenum">
              <a:rPr lang="hr-HR" altLang="sr-Latn-R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hr-HR" altLang="sr-Latn-R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C7A050-24A6-4B4C-8BC8-B42E7AF206C9}" type="slidenum">
              <a:rPr lang="hr-HR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sr-Latn-R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C7A050-24A6-4B4C-8BC8-B42E7AF206C9}" type="slidenum">
              <a:rPr lang="hr-HR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hr-HR" altLang="sr-Latn-R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648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27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795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11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42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73925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038600" cy="4065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812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04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68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6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48251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7582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60575"/>
            <a:ext cx="8229600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r-HR" altLang="sr-Latn-RS" smtClean="0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468313" y="1125538"/>
            <a:ext cx="82073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hr-HR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468313" y="6436568"/>
            <a:ext cx="5399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1400" dirty="0" smtClean="0">
                <a:solidFill>
                  <a:srgbClr val="000000"/>
                </a:solidFill>
                <a:latin typeface="+mj-lt"/>
              </a:rPr>
              <a:t>Državna uprava za zaštitu i spašavanje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6732588" y="6436568"/>
            <a:ext cx="1944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hr-HR" sz="1400" dirty="0" smtClean="0">
                <a:solidFill>
                  <a:srgbClr val="000000"/>
                </a:solidFill>
                <a:latin typeface="+mj-lt"/>
              </a:rPr>
              <a:t>www.duzs.hr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31" name="Line 11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2" descr="F:\Uradci\DUZS_oznaka.png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1" y="6295215"/>
            <a:ext cx="611560" cy="56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7544" y="2348880"/>
            <a:ext cx="82296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 sz="3600" dirty="0" smtClean="0"/>
              <a:t>Zemljopisno obavijesni sustav (</a:t>
            </a:r>
            <a:r>
              <a:rPr lang="hr-HR" altLang="sr-Latn-RS" sz="3600" dirty="0" err="1" smtClean="0"/>
              <a:t>ZeOS</a:t>
            </a:r>
            <a:r>
              <a:rPr lang="hr-HR" altLang="sr-Latn-RS" sz="3600" dirty="0" smtClean="0"/>
              <a:t>) u</a:t>
            </a:r>
            <a:br>
              <a:rPr lang="hr-HR" altLang="sr-Latn-RS" sz="3600" dirty="0" smtClean="0"/>
            </a:br>
            <a:r>
              <a:rPr lang="hr-HR" altLang="sr-Latn-RS" sz="3600" dirty="0" smtClean="0"/>
              <a:t>Državnoj upravi za zaštitu i spašavanje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727400" y="5816297"/>
            <a:ext cx="2165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Aft>
                <a:spcPct val="0"/>
              </a:spcAft>
              <a:buFont typeface="Wingdings" pitchFamily="2" charset="2"/>
              <a:buNone/>
            </a:pPr>
            <a:r>
              <a:rPr lang="hr-HR" altLang="sr-Latn-RS" sz="1200" dirty="0">
                <a:solidFill>
                  <a:srgbClr val="000000"/>
                </a:solidFill>
              </a:rPr>
              <a:t>Predstavlja: </a:t>
            </a:r>
            <a:r>
              <a:rPr lang="hr-HR" altLang="sr-Latn-RS" sz="1200" dirty="0" smtClean="0">
                <a:solidFill>
                  <a:srgbClr val="000000"/>
                </a:solidFill>
              </a:rPr>
              <a:t>Marijo </a:t>
            </a:r>
            <a:r>
              <a:rPr lang="hr-HR" altLang="sr-Latn-RS" sz="1200" dirty="0" err="1" smtClean="0">
                <a:solidFill>
                  <a:srgbClr val="000000"/>
                </a:solidFill>
              </a:rPr>
              <a:t>Vranaričić</a:t>
            </a:r>
            <a:endParaRPr lang="hr-HR" altLang="sr-Latn-RS" sz="1200" dirty="0">
              <a:solidFill>
                <a:srgbClr val="000000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51520" y="5807896"/>
            <a:ext cx="2951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sr-Latn-RS" sz="1200" dirty="0">
                <a:solidFill>
                  <a:srgbClr val="000000"/>
                </a:solidFill>
              </a:rPr>
              <a:t>Zagreb, </a:t>
            </a:r>
            <a:r>
              <a:rPr lang="hr-HR" altLang="sr-Latn-RS" sz="1200" dirty="0" smtClean="0">
                <a:solidFill>
                  <a:srgbClr val="000000"/>
                </a:solidFill>
              </a:rPr>
              <a:t>30. studeni 2016.</a:t>
            </a:r>
            <a:endParaRPr lang="hr-HR" altLang="sr-Latn-R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55156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Državna uprava za zaštitu i spašavanje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348880"/>
            <a:ext cx="770485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Osnovana je 2005. godine</a:t>
            </a:r>
          </a:p>
          <a:p>
            <a:endParaRPr lang="hr-HR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/>
              <a:t>samostalna</a:t>
            </a:r>
            <a:r>
              <a:rPr lang="hr-HR" dirty="0"/>
              <a:t>, strukovna i upravna organizacija u Republici Hrvatskoj koja priprema, planira i rukovodi operativnim snagama te koordinira djelovanje svih sudionika zaštite i spašavanja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14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55156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Državna uprava za zaštitu i spašavanje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34888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MISIJA</a:t>
            </a:r>
          </a:p>
          <a:p>
            <a:pPr>
              <a:lnSpc>
                <a:spcPct val="150000"/>
              </a:lnSpc>
            </a:pPr>
            <a:r>
              <a:rPr lang="hr-HR" dirty="0"/>
              <a:t/>
            </a:r>
            <a:br>
              <a:rPr lang="hr-HR" dirty="0"/>
            </a:br>
            <a:r>
              <a:rPr lang="hr-HR" dirty="0"/>
              <a:t>Ustrojiti i održavati moderan sustav zaštite i spašavanja u Republici Hrvatskoj koji će svim raspoloživim resursima biti sposoban odgovoriti potrebama u zaštiti ljudi, dobara i okoliša u ugrozama, stradanjima i drugim izazovima suvremenog društva, a prema potrebi pružiti pomoć drugim ili primiti pomoć od drugih zemalja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42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32308" y="1404065"/>
            <a:ext cx="648005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/>
              <a:t>Zemljopisni obavijesni </a:t>
            </a:r>
            <a:r>
              <a:rPr lang="hr-HR" altLang="sr-Latn-RS" sz="2800" dirty="0" smtClean="0"/>
              <a:t>sustav - </a:t>
            </a:r>
            <a:r>
              <a:rPr lang="hr-HR" altLang="sr-Latn-RS" sz="2800" dirty="0" err="1" smtClean="0"/>
              <a:t>ZeOS</a:t>
            </a:r>
            <a:endParaRPr lang="hr-HR" altLang="sr-Latn-RS" sz="28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32608" y="2502664"/>
            <a:ext cx="77768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sz="1800" dirty="0" smtClean="0"/>
              <a:t>Razvoj Zemljopisno </a:t>
            </a:r>
            <a:r>
              <a:rPr lang="hr-HR" sz="1800" dirty="0"/>
              <a:t>obavijesnog sustava </a:t>
            </a:r>
            <a:r>
              <a:rPr lang="hr-HR" sz="1800" dirty="0" smtClean="0"/>
              <a:t>- </a:t>
            </a:r>
            <a:r>
              <a:rPr lang="hr-HR" sz="1800" dirty="0" err="1" smtClean="0"/>
              <a:t>ZeOS</a:t>
            </a:r>
            <a:r>
              <a:rPr lang="hr-HR" sz="1800" dirty="0" smtClean="0"/>
              <a:t> započeo </a:t>
            </a:r>
            <a:r>
              <a:rPr lang="hr-HR" sz="1800" dirty="0"/>
              <a:t>je 2006. </a:t>
            </a:r>
            <a:r>
              <a:rPr lang="hr-HR" sz="1800" dirty="0" smtClean="0"/>
              <a:t>godine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dirty="0" smtClean="0"/>
              <a:t>Sastoji se od: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/>
              <a:t>Software</a:t>
            </a:r>
            <a:r>
              <a:rPr lang="hr-HR" sz="1800" dirty="0"/>
              <a:t> (operativni sustavi i GIS programi</a:t>
            </a:r>
            <a:r>
              <a:rPr lang="hr-HR" sz="1800" dirty="0" smtClean="0"/>
              <a:t>)</a:t>
            </a:r>
            <a:endParaRPr lang="hr-H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err="1"/>
              <a:t>Hardware</a:t>
            </a:r>
            <a:r>
              <a:rPr lang="hr-HR" sz="1800" dirty="0"/>
              <a:t> (mjesto gdje su operativni sustav i programi instalirani</a:t>
            </a:r>
            <a:r>
              <a:rPr lang="hr-HR" sz="1800" dirty="0" smtClean="0"/>
              <a:t>)</a:t>
            </a:r>
            <a:endParaRPr lang="hr-H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/>
              <a:t>Podataka (prostorni i alfanumerički</a:t>
            </a:r>
            <a:r>
              <a:rPr lang="hr-HR" sz="1800" dirty="0" smtClean="0"/>
              <a:t>)</a:t>
            </a:r>
            <a:endParaRPr lang="hr-H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/>
              <a:t>Korisnički orijentiranih aplikacija (web aplikacija</a:t>
            </a:r>
            <a:r>
              <a:rPr lang="hr-HR" sz="1800" dirty="0" smtClean="0"/>
              <a:t>)</a:t>
            </a:r>
            <a:endParaRPr lang="hr-H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/>
              <a:t>Korisnika </a:t>
            </a:r>
            <a:r>
              <a:rPr lang="hr-HR" sz="1800" dirty="0" smtClean="0"/>
              <a:t>sustava</a:t>
            </a: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2555875" y="2781300"/>
            <a:ext cx="1079500" cy="1152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5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Slika 3" descr="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1525"/>
            <a:ext cx="3247137" cy="42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aslov 13"/>
          <p:cNvSpPr>
            <a:spLocks noGrp="1"/>
          </p:cNvSpPr>
          <p:nvPr>
            <p:ph type="title"/>
          </p:nvPr>
        </p:nvSpPr>
        <p:spPr>
          <a:xfrm>
            <a:off x="447675" y="1399729"/>
            <a:ext cx="8229600" cy="589111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 err="1" smtClean="0">
                <a:solidFill>
                  <a:schemeClr val="tx1"/>
                </a:solidFill>
              </a:rPr>
              <a:t>ZeOS</a:t>
            </a:r>
            <a:r>
              <a:rPr lang="hr-HR" sz="2800" dirty="0">
                <a:solidFill>
                  <a:schemeClr val="tx1"/>
                </a:solidFill>
              </a:rPr>
              <a:t> </a:t>
            </a:r>
            <a:r>
              <a:rPr lang="hr-HR" sz="2800" dirty="0" smtClean="0">
                <a:solidFill>
                  <a:schemeClr val="tx1"/>
                </a:solidFill>
              </a:rPr>
              <a:t>– razvoj i arhitektura sustava</a:t>
            </a:r>
            <a:endParaRPr lang="hr-HR" sz="2800" dirty="0" smtClean="0">
              <a:solidFill>
                <a:schemeClr val="tx1"/>
              </a:solidFill>
            </a:endParaRPr>
          </a:p>
        </p:txBody>
      </p:sp>
      <p:sp>
        <p:nvSpPr>
          <p:cNvPr id="185356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563888" y="2276872"/>
            <a:ext cx="1800225" cy="57532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2006</a:t>
            </a:r>
            <a:r>
              <a:rPr lang="hr-H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201" name="Slika 4" descr="20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00" y="2060575"/>
            <a:ext cx="3231387" cy="42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 txBox="1">
            <a:spLocks noChangeArrowheads="1"/>
          </p:cNvSpPr>
          <p:nvPr/>
        </p:nvSpPr>
        <p:spPr bwMode="auto">
          <a:xfrm>
            <a:off x="3935792" y="5733256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hr-HR" sz="24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2007</a:t>
            </a:r>
            <a:r>
              <a:rPr lang="hr-HR" sz="2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57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6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3563888" y="2276872"/>
            <a:ext cx="1800225" cy="7905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sz="24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2008</a:t>
            </a:r>
            <a:r>
              <a:rPr lang="hr-H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225" name="Slika 4" descr="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7" y="2058989"/>
            <a:ext cx="3231488" cy="427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2"/>
          <p:cNvSpPr txBox="1">
            <a:spLocks noChangeArrowheads="1"/>
          </p:cNvSpPr>
          <p:nvPr/>
        </p:nvSpPr>
        <p:spPr bwMode="auto">
          <a:xfrm>
            <a:off x="3779912" y="5805264"/>
            <a:ext cx="1800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hr-HR" sz="24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2011</a:t>
            </a:r>
            <a:r>
              <a:rPr lang="hr-HR" sz="2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9227" name="Slika 4" descr="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698" y="2058988"/>
            <a:ext cx="3231489" cy="42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slov 13"/>
          <p:cNvSpPr txBox="1">
            <a:spLocks/>
          </p:cNvSpPr>
          <p:nvPr/>
        </p:nvSpPr>
        <p:spPr>
          <a:xfrm>
            <a:off x="447675" y="1399729"/>
            <a:ext cx="8229600" cy="5891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sz="2800" kern="0" dirty="0" err="1" smtClean="0">
                <a:solidFill>
                  <a:schemeClr val="tx1"/>
                </a:solidFill>
              </a:rPr>
              <a:t>ZeOS</a:t>
            </a:r>
            <a:r>
              <a:rPr lang="hr-HR" sz="2800" kern="0" dirty="0" smtClean="0">
                <a:solidFill>
                  <a:schemeClr val="tx1"/>
                </a:solidFill>
              </a:rPr>
              <a:t> – razvoj i arhitektura sustava</a:t>
            </a:r>
            <a:endParaRPr lang="hr-HR" sz="2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8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27238"/>
            <a:ext cx="2677075" cy="413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3451225" y="2132137"/>
            <a:ext cx="5575300" cy="403316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Software: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1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ArcGIS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hr-HR" sz="18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for Server 10.4.1 Enterprise Standard </a:t>
            </a:r>
            <a:endParaRPr lang="hr-HR" sz="1800" kern="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1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ArcInfo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/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Advanced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10.3.1 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Concurent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2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ArcEditor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/Standard 10.3.1 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Concurent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4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ArcView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/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Basic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10.3.1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Concurent</a:t>
            </a:r>
            <a:endParaRPr lang="hr-HR" sz="1800" kern="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hr-HR" sz="1800" kern="0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Desktop extensions: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Network Analyst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3D Analyst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Spatial Analyst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Geostatistical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hr-HR" sz="1800" kern="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Analyst</a:t>
            </a:r>
            <a:endParaRPr lang="hr-HR" sz="1800" kern="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hr-HR" sz="1800" kern="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marL="5715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Više od</a:t>
            </a:r>
            <a:r>
              <a:rPr lang="hr-HR" sz="1800" kern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rPr>
              <a:t> 1TB podataka</a:t>
            </a:r>
            <a:endParaRPr lang="hr-HR" sz="1800" kern="0" dirty="0" smtClean="0">
              <a:solidFill>
                <a:schemeClr val="tx2">
                  <a:lumMod val="40000"/>
                  <a:lumOff val="60000"/>
                </a:schemeClr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n-US" sz="2200" kern="0" dirty="0" smtClean="0">
              <a:cs typeface="+mn-cs"/>
            </a:endParaRPr>
          </a:p>
        </p:txBody>
      </p:sp>
      <p:sp>
        <p:nvSpPr>
          <p:cNvPr id="7" name="Naslov 13"/>
          <p:cNvSpPr txBox="1">
            <a:spLocks/>
          </p:cNvSpPr>
          <p:nvPr/>
        </p:nvSpPr>
        <p:spPr>
          <a:xfrm>
            <a:off x="447675" y="1399729"/>
            <a:ext cx="8229600" cy="58911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hr-HR" sz="2800" kern="0" dirty="0" err="1" smtClean="0">
                <a:solidFill>
                  <a:schemeClr val="tx1"/>
                </a:solidFill>
              </a:rPr>
              <a:t>ZeOS</a:t>
            </a:r>
            <a:r>
              <a:rPr lang="hr-HR" sz="2800" kern="0" dirty="0" smtClean="0">
                <a:solidFill>
                  <a:schemeClr val="tx1"/>
                </a:solidFill>
              </a:rPr>
              <a:t> – razvoj i arhitektura sustava</a:t>
            </a:r>
            <a:endParaRPr lang="hr-HR" sz="28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1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32308" y="1404065"/>
            <a:ext cx="648005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/>
              <a:t>Zemljopisni obavijesni </a:t>
            </a:r>
            <a:r>
              <a:rPr lang="hr-HR" altLang="sr-Latn-RS" sz="2800" dirty="0" smtClean="0"/>
              <a:t>sustav - </a:t>
            </a:r>
            <a:r>
              <a:rPr lang="hr-HR" altLang="sr-Latn-RS" sz="2800" dirty="0" err="1" smtClean="0"/>
              <a:t>ZeOS</a:t>
            </a:r>
            <a:endParaRPr lang="hr-HR" altLang="sr-Latn-RS" sz="2800" dirty="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32607" y="2204864"/>
            <a:ext cx="7776865" cy="381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hr-HR" altLang="sr-Latn-RS" sz="2200" dirty="0" smtClean="0"/>
              <a:t>Za što mi koristimo/radimo sa </a:t>
            </a:r>
            <a:r>
              <a:rPr lang="hr-HR" altLang="sr-Latn-RS" sz="2200" dirty="0" err="1" smtClean="0"/>
              <a:t>ZeOS</a:t>
            </a:r>
            <a:r>
              <a:rPr lang="hr-HR" altLang="sr-Latn-RS" sz="2200" dirty="0" smtClean="0"/>
              <a:t>-om</a:t>
            </a:r>
            <a:endParaRPr lang="hr-HR" altLang="sr-Latn-RS" sz="2200" dirty="0"/>
          </a:p>
          <a:p>
            <a:pPr lvl="1" eaLnBrk="1" hangingPunct="1">
              <a:buFontTx/>
              <a:buNone/>
            </a:pPr>
            <a:endParaRPr lang="hr-HR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Stvaranje podataka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Prikupljanje podataka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/>
              <a:t> </a:t>
            </a:r>
            <a:r>
              <a:rPr lang="hr-HR" altLang="sr-Latn-RS" sz="1800" dirty="0" smtClean="0"/>
              <a:t>Održavanje (ažuriranje) podataka</a:t>
            </a:r>
            <a:endParaRPr lang="en-US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Skladištenje podataka</a:t>
            </a:r>
            <a:endParaRPr lang="en-US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Prostorni </a:t>
            </a:r>
            <a:r>
              <a:rPr lang="hr-HR" altLang="sr-Latn-RS" sz="1800" dirty="0"/>
              <a:t>upiti</a:t>
            </a:r>
            <a:endParaRPr lang="en-US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Prostorne </a:t>
            </a:r>
            <a:r>
              <a:rPr lang="hr-HR" altLang="sr-Latn-RS" sz="1800" dirty="0"/>
              <a:t>analize</a:t>
            </a:r>
            <a:endParaRPr lang="en-US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Prikaz</a:t>
            </a:r>
            <a:endParaRPr lang="en-US" altLang="sr-Latn-RS" sz="18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r-HR" altLang="sr-Latn-RS" sz="1800" dirty="0" smtClean="0"/>
              <a:t> Odašiljanje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altLang="sr-Latn-RS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hr-HR" altLang="sr-Latn-RS" sz="1800" dirty="0" smtClean="0"/>
              <a:t>Kada koristimo </a:t>
            </a:r>
            <a:r>
              <a:rPr lang="hr-HR" altLang="sr-Latn-RS" sz="1800" dirty="0" err="1" smtClean="0"/>
              <a:t>ZeOS</a:t>
            </a:r>
            <a:r>
              <a:rPr lang="hr-HR" altLang="sr-Latn-RS" sz="1800" dirty="0" smtClean="0"/>
              <a:t>? Svakodnevno</a:t>
            </a:r>
            <a:endParaRPr lang="hr-HR" altLang="sr-Latn-R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dirty="0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>
            <a:off x="2555875" y="2781300"/>
            <a:ext cx="1079500" cy="1152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79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278092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dirty="0" smtClean="0"/>
              <a:t>Hvala na pažnji!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0195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227</Words>
  <Application>Microsoft Office PowerPoint</Application>
  <PresentationFormat>On-screen Show (4:3)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Zadani dizajn</vt:lpstr>
      <vt:lpstr>Zemljopisno obavijesni sustav (ZeOS) u Državnoj upravi za zaštitu i spašavanje</vt:lpstr>
      <vt:lpstr>PowerPoint Presentation</vt:lpstr>
      <vt:lpstr>PowerPoint Presentation</vt:lpstr>
      <vt:lpstr>PowerPoint Presentation</vt:lpstr>
      <vt:lpstr>ZeOS – razvoj i arhitektura sustava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Marijo Vranaričić</dc:creator>
  <cp:lastModifiedBy>Marijo Vranaričić</cp:lastModifiedBy>
  <cp:revision>29</cp:revision>
  <dcterms:created xsi:type="dcterms:W3CDTF">2016-11-22T08:42:05Z</dcterms:created>
  <dcterms:modified xsi:type="dcterms:W3CDTF">2016-11-24T09:02:21Z</dcterms:modified>
</cp:coreProperties>
</file>